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9" r:id="rId4"/>
    <p:sldId id="268" r:id="rId5"/>
    <p:sldId id="257" r:id="rId6"/>
    <p:sldId id="258" r:id="rId7"/>
    <p:sldId id="259" r:id="rId8"/>
    <p:sldId id="275" r:id="rId9"/>
    <p:sldId id="276" r:id="rId10"/>
    <p:sldId id="274" r:id="rId11"/>
    <p:sldId id="273" r:id="rId12"/>
    <p:sldId id="266" r:id="rId13"/>
    <p:sldId id="27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3" autoAdjust="0"/>
    <p:restoredTop sz="86443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8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8B1D-FF04-432E-A288-0144299C7ABB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B1BFD61-4482-49D4-8408-498D40453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1014"/>
      </p:ext>
    </p:extLst>
  </p:cSld>
  <p:clrMapOvr>
    <a:masterClrMapping/>
  </p:clrMapOvr>
  <p:transition spd="slow" advClick="0" advTm="3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1058-86BB-446A-A5F0-0AB8C84CD207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78B2-A505-4A9A-A88D-3A2AC7F6F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36429"/>
      </p:ext>
    </p:extLst>
  </p:cSld>
  <p:clrMapOvr>
    <a:masterClrMapping/>
  </p:clrMapOvr>
  <p:transition spd="slow" advClick="0" advTm="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2161-7243-4F35-BAF5-2643C0C29379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13B5-F264-4587-B6F2-7ADF026D3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40718"/>
      </p:ext>
    </p:extLst>
  </p:cSld>
  <p:clrMapOvr>
    <a:masterClrMapping/>
  </p:clrMapOvr>
  <p:transition spd="slow" advClick="0" advTm="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8EB4-F039-43B4-888B-206A615F781F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4E23-6ADD-44C0-AA38-D2E3F8602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83313"/>
      </p:ext>
    </p:extLst>
  </p:cSld>
  <p:clrMapOvr>
    <a:masterClrMapping/>
  </p:clrMapOvr>
  <p:transition spd="slow" advClick="0" advTm="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7666-CD24-4776-97A5-85F40C9E0613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77FE-AEA8-4841-BBAC-DAB3A91F5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6143"/>
      </p:ext>
    </p:extLst>
  </p:cSld>
  <p:clrMapOvr>
    <a:masterClrMapping/>
  </p:clrMapOvr>
  <p:transition spd="slow" advClick="0" advTm="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0C016-BC01-4357-B051-8457DBEDA2F8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BEBD-F347-48C9-969E-C54F9563C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30521"/>
      </p:ext>
    </p:extLst>
  </p:cSld>
  <p:clrMapOvr>
    <a:masterClrMapping/>
  </p:clrMapOvr>
  <p:transition spd="slow" advClick="0" advTm="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5619-458C-4132-87A3-C488BDC328A0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3FDD-7B99-4848-97AA-BD1543309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485"/>
      </p:ext>
    </p:extLst>
  </p:cSld>
  <p:clrMapOvr>
    <a:masterClrMapping/>
  </p:clrMapOvr>
  <p:transition spd="slow" advClick="0" advTm="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397B-969F-4B68-A1C4-FE3067348F0E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D3C8-B04F-4C45-9A63-BE2C8B13D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0876"/>
      </p:ext>
    </p:extLst>
  </p:cSld>
  <p:clrMapOvr>
    <a:masterClrMapping/>
  </p:clrMapOvr>
  <p:transition spd="slow" advClick="0" advTm="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37DB-6812-41D3-B901-E2FC00F0A1F4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E5E5-07ED-4B42-9DE1-2BD7039B0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9019"/>
      </p:ext>
    </p:extLst>
  </p:cSld>
  <p:clrMapOvr>
    <a:masterClrMapping/>
  </p:clrMapOvr>
  <p:transition spd="slow" advClick="0" advTm="3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F7185-2825-45B2-85A7-A85A8F4624FF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3808-AD76-4CF2-AC16-6645200A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16127"/>
      </p:ext>
    </p:extLst>
  </p:cSld>
  <p:clrMapOvr>
    <a:masterClrMapping/>
  </p:clrMapOvr>
  <p:transition spd="slow" advClick="0" advTm="3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8082F-668B-4DCA-87FD-134A192E76C9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1BE5-30F5-445B-90DF-3B00CBD64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1068"/>
      </p:ext>
    </p:extLst>
  </p:cSld>
  <p:clrMapOvr>
    <a:masterClrMapping/>
  </p:clrMapOvr>
  <p:transition spd="slow" advClick="0" advTm="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F63C4C33-E88B-436D-9ED9-EB4D4660E80E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42D839BF-E469-49B0-ADD8-1D9289A2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8" r:id="rId8"/>
    <p:sldLayoutId id="2147483839" r:id="rId9"/>
    <p:sldLayoutId id="2147483835" r:id="rId10"/>
    <p:sldLayoutId id="2147483836" r:id="rId11"/>
  </p:sldLayoutIdLst>
  <p:transition spd="slow" advClick="0" advTm="3000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8.jpeg"/><Relationship Id="rId5" Type="http://schemas.microsoft.com/office/2007/relationships/hdphoto" Target="../media/hdphoto1.wdp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price@hsc.wvu.edu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hyperlink" Target="mailto:Twcoles@hsc.wvu.edu" TargetMode="External"/><Relationship Id="rId4" Type="http://schemas.openxmlformats.org/officeDocument/2006/relationships/hyperlink" Target="mailto:Kmartin@hsc.wv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3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  <p:pic>
        <p:nvPicPr>
          <p:cNvPr id="2" name="Picture 2" descr="DD_124_295_2_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21413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52600" y="3046413"/>
            <a:ext cx="5840413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Saturday, April 2, 2016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WVU School of Dentistry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Robert C. Byrd Health Sciences Center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Morgantown, WV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8:30-5:00 PM 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wridenour\Desktop\DD 2015 Photos\15-099d Destination Dentistry 2015\DSC_0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35" y="3581400"/>
            <a:ext cx="3553571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wridenour\Desktop\DD 2015 Photos\2015-05-08 DD photos\DD photos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28325"/>
            <a:ext cx="2025507" cy="27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wridenour\Desktop\DD 2015 Photos\2015-05-08 DD photos\DD photos 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" y="3581400"/>
            <a:ext cx="3429000" cy="2571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2641600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9137" y="237409"/>
            <a:ext cx="621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the Simulation Laboratory!</a:t>
            </a:r>
            <a:endParaRPr lang="en-US" sz="2800" dirty="0"/>
          </a:p>
        </p:txBody>
      </p:sp>
      <p:pic>
        <p:nvPicPr>
          <p:cNvPr id="8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8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71583"/>
      </p:ext>
    </p:extLst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ridenour\Desktop\DD 2015 Photos\2015-05-08 DD photos\DD photos 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20" y="1219200"/>
            <a:ext cx="2841316" cy="19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00" r="3635"/>
          <a:stretch/>
        </p:blipFill>
        <p:spPr>
          <a:xfrm>
            <a:off x="5047217" y="3373495"/>
            <a:ext cx="2844800" cy="2201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52800"/>
            <a:ext cx="2841317" cy="2242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255" y="1676399"/>
            <a:ext cx="2371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 Gardner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assists a participant with putting on his gown before gross                anatomy lab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778" y="559565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Participants, presenters and dental students pose for a quick photo to show off their gear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5178" y="5623292"/>
            <a:ext cx="3566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participants get dressed in their gowns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441" y="609600"/>
            <a:ext cx="6456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 About Infection Control and PPE!</a:t>
            </a:r>
            <a:endParaRPr lang="en-US" sz="2800" dirty="0"/>
          </a:p>
        </p:txBody>
      </p:sp>
      <p:pic>
        <p:nvPicPr>
          <p:cNvPr id="10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7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8046"/>
      </p:ext>
    </p:extLst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24935" y="457200"/>
            <a:ext cx="6965950" cy="7715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 Voyage!</a:t>
            </a:r>
          </a:p>
        </p:txBody>
      </p:sp>
      <p:pic>
        <p:nvPicPr>
          <p:cNvPr id="10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3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0" r="12632"/>
          <a:stretch/>
        </p:blipFill>
        <p:spPr>
          <a:xfrm>
            <a:off x="1077476" y="1184727"/>
            <a:ext cx="2509147" cy="2130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76" y="3461434"/>
            <a:ext cx="2014294" cy="26857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0" y="4296466"/>
            <a:ext cx="1887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saying goodbye participants complete their      post-assessment quiz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2339" y="1458604"/>
            <a:ext cx="38300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Price thanks participants for attending and presents them with a certificate and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gift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6" r="11969"/>
          <a:stretch/>
        </p:blipFill>
        <p:spPr>
          <a:xfrm>
            <a:off x="5008461" y="2409132"/>
            <a:ext cx="2895600" cy="18873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6800" y="4343400"/>
            <a:ext cx="33183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Nicole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Andreini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Ammena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Syed,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Mannhu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Iglesias, Dr. Price, Jennifer Nguyen, Kerri Thomas, Victoria Schmitt, Phil Pham and Hom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Motlagh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take one last picture at the end of the day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965950" cy="7064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WVU School of Dentistry </a:t>
            </a:r>
            <a:br>
              <a:rPr lang="en-US" sz="2800" b="1" dirty="0" smtClean="0"/>
            </a:br>
            <a:r>
              <a:rPr lang="en-US" sz="2800" b="1" dirty="0" smtClean="0"/>
              <a:t>Office of Admissions, Recruitment,              and Access</a:t>
            </a:r>
            <a:endParaRPr lang="en-US" sz="2800" b="1" dirty="0"/>
          </a:p>
        </p:txBody>
      </p:sp>
      <p:sp>
        <p:nvSpPr>
          <p:cNvPr id="19461" name="Content Placeholder 3"/>
          <p:cNvSpPr>
            <a:spLocks noGrp="1"/>
          </p:cNvSpPr>
          <p:nvPr>
            <p:ph sz="quarter" idx="14"/>
          </p:nvPr>
        </p:nvSpPr>
        <p:spPr>
          <a:xfrm>
            <a:off x="838200" y="2133600"/>
            <a:ext cx="7467600" cy="3886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Brush Script MT" pitchFamily="66" charset="0"/>
              <a:buNone/>
            </a:pPr>
            <a:endParaRPr lang="en-US" sz="1100" u="sng" dirty="0" smtClean="0"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Constantia" pitchFamily="18" charset="0"/>
              </a:rPr>
              <a:t>Shelia S. Price, DDS, EdD</a:t>
            </a:r>
            <a:br>
              <a:rPr lang="en-US" sz="1800" b="1" dirty="0" smtClean="0">
                <a:latin typeface="Constantia" pitchFamily="18" charset="0"/>
              </a:rPr>
            </a:br>
            <a:r>
              <a:rPr lang="en-US" sz="1800" dirty="0" smtClean="0">
                <a:latin typeface="Constantia" pitchFamily="18" charset="0"/>
              </a:rPr>
              <a:t>	Associate Dean for Admissions, Recruitment, and Access        	</a:t>
            </a:r>
            <a:r>
              <a:rPr lang="en-US" sz="1800" dirty="0" smtClean="0">
                <a:latin typeface="Constantia" pitchFamily="18" charset="0"/>
                <a:hlinkClick r:id="rId3"/>
              </a:rPr>
              <a:t>Sprice@hsc.wvu.edu</a:t>
            </a:r>
            <a:r>
              <a:rPr lang="en-US" sz="1800" dirty="0" smtClean="0">
                <a:latin typeface="Constantia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Constantia" pitchFamily="18" charset="0"/>
              </a:rPr>
              <a:t>Kristi Martin                                                                                    </a:t>
            </a:r>
            <a:r>
              <a:rPr lang="en-US" sz="1800" dirty="0" smtClean="0">
                <a:latin typeface="Constantia" pitchFamily="18" charset="0"/>
              </a:rPr>
              <a:t>	Administrative Assistant                                                               	</a:t>
            </a:r>
            <a:r>
              <a:rPr lang="en-US" sz="1800" dirty="0" smtClean="0">
                <a:latin typeface="Constantia" pitchFamily="18" charset="0"/>
                <a:hlinkClick r:id="rId4"/>
              </a:rPr>
              <a:t>Kristi.Martin@hsc.wvu.edu</a:t>
            </a:r>
            <a:r>
              <a:rPr lang="en-US" sz="1800" dirty="0" smtClean="0">
                <a:latin typeface="Constantia" pitchFamily="18" charset="0"/>
              </a:rPr>
              <a:t> </a:t>
            </a:r>
            <a:endParaRPr lang="en-US" sz="1800" dirty="0" smtClean="0"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Constantia" pitchFamily="18" charset="0"/>
              </a:rPr>
              <a:t>Tanner Coles, MPH                                                                                        </a:t>
            </a:r>
            <a:r>
              <a:rPr lang="en-US" sz="1800" dirty="0" smtClean="0">
                <a:latin typeface="Constantia" pitchFamily="18" charset="0"/>
              </a:rPr>
              <a:t>	Administrative Secretary 				      	</a:t>
            </a:r>
            <a:r>
              <a:rPr lang="en-US" sz="1800" dirty="0" smtClean="0">
                <a:latin typeface="Constantia" pitchFamily="18" charset="0"/>
                <a:hlinkClick r:id="rId5"/>
              </a:rPr>
              <a:t>Twcoles@hsc.wvu.edu</a:t>
            </a:r>
            <a:r>
              <a:rPr lang="en-US" sz="1800" dirty="0" smtClean="0">
                <a:latin typeface="Constantia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Clr>
                <a:schemeClr val="bg2">
                  <a:lumMod val="25000"/>
                </a:schemeClr>
              </a:buClr>
              <a:buNone/>
            </a:pPr>
            <a:endParaRPr lang="en-US" sz="2000" dirty="0" smtClean="0">
              <a:latin typeface="Constantia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Aft>
                <a:spcPts val="600"/>
              </a:spcAft>
              <a:buClr>
                <a:schemeClr val="bg2">
                  <a:lumMod val="25000"/>
                </a:schemeClr>
              </a:buClr>
              <a:buNone/>
            </a:pPr>
            <a:endParaRPr lang="en-US" sz="1800" b="1" dirty="0" smtClean="0">
              <a:latin typeface="Constantia" pitchFamily="18" charset="0"/>
            </a:endParaRPr>
          </a:p>
        </p:txBody>
      </p:sp>
      <p:pic>
        <p:nvPicPr>
          <p:cNvPr id="6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6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97159"/>
            <a:ext cx="4572000" cy="1151241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985" y="5697416"/>
            <a:ext cx="36423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latin typeface="Times" panose="02020603050405020304" pitchFamily="18" charset="0"/>
                <a:cs typeface="Times" panose="02020603050405020304" pitchFamily="18" charset="0"/>
              </a:rPr>
              <a:t>Destination Dentistry 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latin typeface="Times" panose="02020603050405020304" pitchFamily="18" charset="0"/>
                <a:cs typeface="Times" panose="02020603050405020304" pitchFamily="18" charset="0"/>
              </a:rPr>
              <a:t>Participants and Presenters</a:t>
            </a:r>
            <a:endParaRPr lang="en-US" sz="15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2" descr="C:\Users\wridenour\Desktop\DD 2015 Photos\DSC_0534-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2438400" cy="5073188"/>
          </a:xfrm>
          <a:prstGeom prst="rect">
            <a:avLst/>
          </a:prstGeom>
          <a:noFill/>
          <a:ln w="22225" cmpd="tri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ridenour\Desktop\DD 2015 Photo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59" y="762000"/>
            <a:ext cx="3454401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3429000"/>
            <a:ext cx="345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Times" pitchFamily="18" charset="0"/>
              </a:rPr>
              <a:t>Dental students and participants mingle before group tours begin</a:t>
            </a:r>
            <a:endParaRPr lang="en-US" sz="1500" dirty="0">
              <a:latin typeface="Times" pitchFamily="18" charset="0"/>
            </a:endParaRPr>
          </a:p>
        </p:txBody>
      </p:sp>
      <p:pic>
        <p:nvPicPr>
          <p:cNvPr id="9" name="Picture 4" descr="C:\Users\wridenour\Desktop\DD 2015 Photos\15-099a Destination Dentistry 2015- WENDY RIDENOUR\DSC_0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15" y="3970806"/>
            <a:ext cx="2847087" cy="18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2370" y="5881056"/>
            <a:ext cx="33816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" pitchFamily="18" charset="0"/>
              </a:rPr>
              <a:t>Dr. Price and participants “break the ice” </a:t>
            </a:r>
            <a:endParaRPr lang="en-US" sz="1500" dirty="0">
              <a:latin typeface="Times" pitchFamily="18" charset="0"/>
            </a:endParaRPr>
          </a:p>
        </p:txBody>
      </p:sp>
      <p:pic>
        <p:nvPicPr>
          <p:cNvPr id="11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6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20000" cy="1201738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Destined for Dentistry: </a:t>
            </a:r>
            <a:br>
              <a:rPr lang="en-US" sz="2600" b="1" dirty="0" smtClean="0"/>
            </a:br>
            <a:r>
              <a:rPr lang="en-US" sz="2600" b="1" dirty="0" smtClean="0"/>
              <a:t>Preparing Your Best Dental School Application</a:t>
            </a:r>
          </a:p>
        </p:txBody>
      </p:sp>
      <p:pic>
        <p:nvPicPr>
          <p:cNvPr id="6" name="Picture 4" descr="C:\Users\wridenour\Desktop\DD 2015 Photos\15-099a Destination Dentistry 2015- WENDY RIDENOUR\DSC_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2133600"/>
            <a:ext cx="32003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2514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complete a quick         pre-survey to determine their knowledge prior to the program beginning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wridenour\Desktop\DD 2015 Photos\15-099a Destination Dentistry 2015- WENDY RIDENOUR\DSC_03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/>
          <a:stretch/>
        </p:blipFill>
        <p:spPr bwMode="auto">
          <a:xfrm>
            <a:off x="4724400" y="4072846"/>
            <a:ext cx="3505200" cy="20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497" y="5118173"/>
            <a:ext cx="3733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Price solicits answers to admission questions and hands out a reward 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45807" y="1998726"/>
            <a:ext cx="4054475" cy="6858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What do You Already Know?</a:t>
            </a:r>
            <a:endParaRPr lang="en-US" sz="2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2158" y="4495800"/>
            <a:ext cx="4054475" cy="685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What is the Application Process?</a:t>
            </a:r>
            <a:endParaRPr lang="en-US" sz="2400" b="1" dirty="0"/>
          </a:p>
        </p:txBody>
      </p:sp>
      <p:pic>
        <p:nvPicPr>
          <p:cNvPr id="10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5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640" y="4208181"/>
            <a:ext cx="35052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Discuss issues facing dentistry today</a:t>
            </a:r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80839" y="1543246"/>
            <a:ext cx="4054475" cy="685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Dentistry 2016: </a:t>
            </a:r>
            <a:br>
              <a:rPr lang="en-US" sz="2400" b="1" dirty="0" smtClean="0"/>
            </a:br>
            <a:r>
              <a:rPr lang="en-US" sz="2400" b="1" dirty="0" smtClean="0"/>
              <a:t>Rewards and Challenges</a:t>
            </a:r>
            <a:endParaRPr lang="en-US" sz="2400" b="1" dirty="0"/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637208" y="2133600"/>
            <a:ext cx="3741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500" dirty="0">
                <a:latin typeface="Times" panose="02020603050405020304" pitchFamily="18" charset="0"/>
                <a:cs typeface="Times" panose="02020603050405020304" pitchFamily="18" charset="0"/>
              </a:rPr>
              <a:t>Dr. Robert Stuchell talks about new developments in </a:t>
            </a:r>
            <a:r>
              <a:rPr lang="en-US" sz="1500" dirty="0" smtClean="0">
                <a:latin typeface="Times" panose="02020603050405020304" pitchFamily="18" charset="0"/>
                <a:cs typeface="Times" panose="02020603050405020304" pitchFamily="18" charset="0"/>
              </a:rPr>
              <a:t>dentistry, the </a:t>
            </a:r>
            <a:r>
              <a:rPr lang="en-US" sz="1500" dirty="0">
                <a:latin typeface="Times" panose="02020603050405020304" pitchFamily="18" charset="0"/>
                <a:cs typeface="Times" panose="02020603050405020304" pitchFamily="18" charset="0"/>
              </a:rPr>
              <a:t>impact of </a:t>
            </a:r>
            <a:r>
              <a:rPr lang="en-US" sz="1500" dirty="0" smtClean="0">
                <a:latin typeface="Times" panose="02020603050405020304" pitchFamily="18" charset="0"/>
                <a:cs typeface="Times" panose="02020603050405020304" pitchFamily="18" charset="0"/>
              </a:rPr>
              <a:t>popular </a:t>
            </a:r>
            <a:r>
              <a:rPr lang="en-US" sz="1500" dirty="0">
                <a:latin typeface="Times" panose="02020603050405020304" pitchFamily="18" charset="0"/>
                <a:cs typeface="Times" panose="02020603050405020304" pitchFamily="18" charset="0"/>
              </a:rPr>
              <a:t>trends in oral </a:t>
            </a:r>
            <a:r>
              <a:rPr lang="en-US" sz="1500" dirty="0" smtClean="0">
                <a:latin typeface="Times" panose="02020603050405020304" pitchFamily="18" charset="0"/>
                <a:cs typeface="Times" panose="02020603050405020304" pitchFamily="18" charset="0"/>
              </a:rPr>
              <a:t>health, and the importance of proper oral hygiene</a:t>
            </a:r>
            <a:endParaRPr lang="en-US" sz="15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143000" y="4712208"/>
            <a:ext cx="297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Shelby Alexander discusses “Comprehensive Dentistry: From Congenitally Missing Teeth to Extreme Wear”</a:t>
            </a:r>
          </a:p>
        </p:txBody>
      </p:sp>
      <p:pic>
        <p:nvPicPr>
          <p:cNvPr id="8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3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  <p:pic>
        <p:nvPicPr>
          <p:cNvPr id="9" name="Picture 4" descr="C:\Users\wridenour\Desktop\DD 2015 Photos\15-099c Destination Dentistry 2015\DSC_0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503">
            <a:off x="4637208" y="3482694"/>
            <a:ext cx="34290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ridenour\Desktop\DD 2015 Photos\15-099d Destination Dentistry 2015\DSC_05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641">
            <a:off x="1154992" y="1098141"/>
            <a:ext cx="3392716" cy="22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3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  <p:pic>
        <p:nvPicPr>
          <p:cNvPr id="6" name="Picture 3" descr="C:\Users\wridenour\Desktop\DD 2015 Photos\15-099a Destination Dentistry 2015- WENDY RIDENOUR\DSC_03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8701" r="4491"/>
          <a:stretch/>
        </p:blipFill>
        <p:spPr bwMode="auto">
          <a:xfrm>
            <a:off x="4187952" y="838200"/>
            <a:ext cx="3679171" cy="259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4478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 students Ermias Semaie, Grace Garcia and Daniel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McQuillan take questions from the audience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their application experiences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5463" y="997458"/>
            <a:ext cx="3894138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Admissions Experiences</a:t>
            </a:r>
            <a:endParaRPr lang="en-US" sz="2400" b="1" dirty="0"/>
          </a:p>
        </p:txBody>
      </p:sp>
      <p:pic>
        <p:nvPicPr>
          <p:cNvPr id="11" name="Picture 4" descr="C:\Users\wridenour\Desktop\DD 2015 Photos\15-099b Destination Dentistry 2015\DSC_03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r="22243"/>
          <a:stretch/>
        </p:blipFill>
        <p:spPr bwMode="auto">
          <a:xfrm>
            <a:off x="1066800" y="3380232"/>
            <a:ext cx="2514600" cy="27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33800" y="4953000"/>
            <a:ext cx="40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 McQuillan offers                        insightful suggestions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42944" y="4267200"/>
            <a:ext cx="3894138" cy="6858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Going from Dental Applicant to Dental Student</a:t>
            </a:r>
            <a:endParaRPr lang="en-US" sz="2400" b="1" dirty="0"/>
          </a:p>
        </p:txBody>
      </p:sp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 idx="4294967295"/>
          </p:nvPr>
        </p:nvSpPr>
        <p:spPr>
          <a:xfrm>
            <a:off x="1981200" y="593780"/>
            <a:ext cx="4823784" cy="9906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Lunch-and-Learn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264520" y="5562600"/>
            <a:ext cx="66602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have one-on-one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to speak with dental students and faculty</a:t>
            </a:r>
          </a:p>
        </p:txBody>
      </p:sp>
      <p:pic>
        <p:nvPicPr>
          <p:cNvPr id="6" name="Picture 4" descr="C:\Users\wridenour\Desktop\DD 2015 Photos\2015-05-04 DD 2015- WLR\DD 2015- WLR 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42" y="1645214"/>
            <a:ext cx="3255158" cy="22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3930374"/>
            <a:ext cx="350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Ameena Syed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her gratifying experiences in the patient clinic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wridenour\Desktop\DD 2015 Photos\2015-05-04 DD 2015- WLR\DD 2015- WLR 0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2" t="22933"/>
          <a:stretch/>
        </p:blipFill>
        <p:spPr bwMode="auto">
          <a:xfrm>
            <a:off x="4834725" y="1645214"/>
            <a:ext cx="3242475" cy="22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47027" y="3958953"/>
            <a:ext cx="3417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 Pham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forth-year dental student discusses his rural rotation experience and finalizing his patient care before graduation in a few weeks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5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3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831" r="439"/>
          <a:stretch/>
        </p:blipFill>
        <p:spPr>
          <a:xfrm>
            <a:off x="929640" y="1009555"/>
            <a:ext cx="3211712" cy="1721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9640" y="2731429"/>
            <a:ext cx="3211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Schmitt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Mannuh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Iglesias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give tips on time management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 r="27895"/>
          <a:stretch/>
        </p:blipFill>
        <p:spPr>
          <a:xfrm>
            <a:off x="929640" y="3454254"/>
            <a:ext cx="3211712" cy="2031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344" y="5411206"/>
            <a:ext cx="33031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Tiffany Ngan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talks about how even as dental students, they work toward improving oral health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61" y="1006206"/>
            <a:ext cx="3036687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4504" y="2900256"/>
            <a:ext cx="31189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Jennifer Nguyen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how to navigate the dental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18470"/>
          <a:stretch/>
        </p:blipFill>
        <p:spPr>
          <a:xfrm>
            <a:off x="4876800" y="3379507"/>
            <a:ext cx="3036687" cy="2112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91456" y="5491775"/>
            <a:ext cx="31189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Kerri Thomas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discusses her research project and the various research opportunities at the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 idx="4294967295"/>
          </p:nvPr>
        </p:nvSpPr>
        <p:spPr>
          <a:xfrm>
            <a:off x="1981200" y="228600"/>
            <a:ext cx="4823784" cy="9906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“Bits and Bites”</a:t>
            </a:r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ridenour\Desktop\DD 2015 Photos\2015-05-04 DD 2015- WLR\DD 2015- WLR 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8" y="865900"/>
            <a:ext cx="2021776" cy="27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23" y="4219252"/>
            <a:ext cx="2524780" cy="1893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6" y="898322"/>
            <a:ext cx="2026331" cy="2701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57" y="880174"/>
            <a:ext cx="2039942" cy="2719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781" y="3552574"/>
            <a:ext cx="2514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Homed </a:t>
            </a:r>
            <a:r>
              <a:rPr lang="en-US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Motlagh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how to prepare the tooth.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6147" y="3578760"/>
            <a:ext cx="4608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work on their own after being shown how to complete the task.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1913" y="4671122"/>
            <a:ext cx="17960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 Pham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 participants various dental models.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4875" y="426720"/>
            <a:ext cx="384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Hands-On Experiences</a:t>
            </a:r>
            <a:endParaRPr lang="en-US" sz="2800" dirty="0"/>
          </a:p>
        </p:txBody>
      </p:sp>
      <p:pic>
        <p:nvPicPr>
          <p:cNvPr id="10" name="Picture 3" descr="C:\Users\wridenour\Desktop\DD 2015 Photos\15-099d Destination Dentistry 2015\DSC_04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6" y="4337404"/>
            <a:ext cx="2663150" cy="17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8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44579"/>
      </p:ext>
    </p:extLst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ridenour\Desktop\DD 2015 Photos\2015-05-04 DD 2015- WLR\DD 2015- WLR 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963995"/>
            <a:ext cx="2138347" cy="2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wridenour\Desktop\DD 2015 Photos\2015-05-04 DD 2015- WLR\DD 2015- WLR 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16" y="3165465"/>
            <a:ext cx="2209163" cy="294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wridenour\Desktop\DD 2015 Photos\2015-05-04 DD 2015- WLR\DD 2015- WLR 1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16" y="1066800"/>
            <a:ext cx="26416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96" y="3977417"/>
            <a:ext cx="28448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4360796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Kerri Thomas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assists a participant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0996" y="1706880"/>
            <a:ext cx="2297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Amanda Lundstrom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explains how to use the equipment before participants begin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543580"/>
            <a:ext cx="2882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hands-on…</a:t>
            </a:r>
            <a:endParaRPr lang="en-US" sz="2800" dirty="0"/>
          </a:p>
        </p:txBody>
      </p:sp>
      <p:pic>
        <p:nvPicPr>
          <p:cNvPr id="9" name="MS900437878[1].wav">
            <a:hlinkClick r:id="" action="ppaction://media"/>
          </p:cNvPr>
          <p:cNvPicPr>
            <a:picLocks noRot="1" noChangeAspect="1"/>
          </p:cNvPicPr>
          <p:nvPr>
            <a:wavAudioFile r:embed="rId1" name="MS900437878[1].wav"/>
          </p:nvPr>
        </p:nvPicPr>
        <p:blipFill>
          <a:blip r:embed="rId7"/>
          <a:stretch>
            <a:fillRect/>
          </a:stretch>
        </p:blipFill>
        <p:spPr>
          <a:xfrm>
            <a:off x="304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2215"/>
      </p:ext>
    </p:extLst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6538</TotalTime>
  <Words>452</Words>
  <Application>Microsoft Office PowerPoint</Application>
  <PresentationFormat>On-screen Show (4:3)</PresentationFormat>
  <Paragraphs>54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Brush Script MT</vt:lpstr>
      <vt:lpstr>Constantia</vt:lpstr>
      <vt:lpstr>Franklin Gothic Book</vt:lpstr>
      <vt:lpstr>Rage Italic</vt:lpstr>
      <vt:lpstr>Times</vt:lpstr>
      <vt:lpstr>Times New Roman</vt:lpstr>
      <vt:lpstr>Wingdings</vt:lpstr>
      <vt:lpstr>Pushpin</vt:lpstr>
      <vt:lpstr>PowerPoint Presentation</vt:lpstr>
      <vt:lpstr>PowerPoint Presentation</vt:lpstr>
      <vt:lpstr>Destined for Dentistry:  Preparing Your Best Dental School Application</vt:lpstr>
      <vt:lpstr>Discuss issues facing dentistry today</vt:lpstr>
      <vt:lpstr>PowerPoint Presentation</vt:lpstr>
      <vt:lpstr>Lunch-and-Learn</vt:lpstr>
      <vt:lpstr>“Bits and Bites”</vt:lpstr>
      <vt:lpstr>PowerPoint Presentation</vt:lpstr>
      <vt:lpstr>PowerPoint Presentation</vt:lpstr>
      <vt:lpstr>PowerPoint Presentation</vt:lpstr>
      <vt:lpstr>PowerPoint Presentation</vt:lpstr>
      <vt:lpstr>Bon Voyage!</vt:lpstr>
      <vt:lpstr>WVU School of Dentistry  Office of Admissions, Recruitment,              and Access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Ridenour</dc:creator>
  <cp:lastModifiedBy>Coles, Tanner</cp:lastModifiedBy>
  <cp:revision>161</cp:revision>
  <dcterms:created xsi:type="dcterms:W3CDTF">2013-05-02T15:51:31Z</dcterms:created>
  <dcterms:modified xsi:type="dcterms:W3CDTF">2016-04-13T13:32:28Z</dcterms:modified>
</cp:coreProperties>
</file>